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http://www.youtube.com/watch?v=TR-sn2vzmFQ" TargetMode="External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itannica.com/topic/Presidents-of-the-United-States-1846696" TargetMode="External"/><Relationship Id="rId4" Type="http://schemas.openxmlformats.org/officeDocument/2006/relationships/hyperlink" Target="https://www.britannica.com/story/what-state-is-washington-dc-in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s://www.ne.se/uppslagsverk/encyklopedi/l%C3%A5ng/vita-huset" TargetMode="External"/><Relationship Id="rId6" Type="http://schemas.openxmlformats.org/officeDocument/2006/relationships/hyperlink" Target="https://www.ne.se/uppslagsverk/encyklopedi/l%C3%A5ng/washington-dc" TargetMode="External"/><Relationship Id="rId7" Type="http://schemas.openxmlformats.org/officeDocument/2006/relationships/hyperlink" Target="https://www.whitehouse.gov/about-the-white-house/the-grounds/the-white-house/" TargetMode="External"/><Relationship Id="rId8" Type="http://schemas.openxmlformats.org/officeDocument/2006/relationships/hyperlink" Target="https://www.ui.se/landguiden/lander-och-omraden/nordamerika/usa/aldre-histor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000">
                <a:latin typeface="Corben"/>
                <a:ea typeface="Corben"/>
                <a:cs typeface="Corben"/>
                <a:sym typeface="Corben"/>
              </a:rPr>
              <a:t>Fördjupning: Vita huset</a:t>
            </a:r>
            <a:endParaRPr sz="5000"/>
          </a:p>
        </p:txBody>
      </p:sp>
      <p:pic>
        <p:nvPicPr>
          <p:cNvPr id="260" name="Google Shape;26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5400" y="1913875"/>
            <a:ext cx="5921249" cy="395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1"/>
          <p:cNvSpPr txBox="1"/>
          <p:nvPr/>
        </p:nvSpPr>
        <p:spPr>
          <a:xfrm rot="5400000">
            <a:off x="7479175" y="3265975"/>
            <a:ext cx="328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Nils Huenerfuerst/Unsplash</a:t>
            </a:r>
            <a:endParaRPr sz="100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5987425" y="397400"/>
            <a:ext cx="5939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Bostad och kontor</a:t>
            </a:r>
            <a:endParaRPr sz="3600">
              <a:latin typeface="Corben"/>
              <a:ea typeface="Corben"/>
              <a:cs typeface="Corben"/>
              <a:sym typeface="Corbe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 huset är en byggnad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USA:s huvudstad Washington D.C.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 huset började byggas i slutet av 1700-talet och har varit bostad och kontor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åt nästan alla USA:s presidenter.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Byggnaden är så förknippad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USA:s president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 människor brukar säga ”Vita huset”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de pratar om saker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presidenten och människorna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jobbar med presidenten gör eller säger.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>
            <a:off x="591150" y="4358400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Vita huset. </a:t>
            </a:r>
            <a:endParaRPr/>
          </a:p>
        </p:txBody>
      </p:sp>
      <p:sp>
        <p:nvSpPr>
          <p:cNvPr id="268" name="Google Shape;268;p62"/>
          <p:cNvSpPr txBox="1"/>
          <p:nvPr/>
        </p:nvSpPr>
        <p:spPr>
          <a:xfrm rot="5400000">
            <a:off x="3564225" y="2893275"/>
            <a:ext cx="379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Michael Schofield/Unsplash</a:t>
            </a:r>
            <a:endParaRPr sz="1000"/>
          </a:p>
        </p:txBody>
      </p:sp>
      <p:sp>
        <p:nvSpPr>
          <p:cNvPr id="269" name="Google Shape;269;p62"/>
          <p:cNvSpPr txBox="1"/>
          <p:nvPr/>
        </p:nvSpPr>
        <p:spPr>
          <a:xfrm>
            <a:off x="8939750" y="822625"/>
            <a:ext cx="326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752" y="1292676"/>
            <a:ext cx="4691174" cy="310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3"/>
          <p:cNvSpPr txBox="1"/>
          <p:nvPr/>
        </p:nvSpPr>
        <p:spPr>
          <a:xfrm>
            <a:off x="267100" y="4655050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USA:s kongressbyggnad. Den kallas </a:t>
            </a:r>
            <a:r>
              <a:rPr lang="sv-SE"/>
              <a:t>Kapitolium</a:t>
            </a:r>
            <a:r>
              <a:rPr lang="sv-SE"/>
              <a:t>. </a:t>
            </a:r>
            <a:endParaRPr/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3713850" y="3031050"/>
            <a:ext cx="4425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Ian Hutchinson/nsplash</a:t>
            </a:r>
            <a:endParaRPr sz="1000"/>
          </a:p>
        </p:txBody>
      </p:sp>
      <p:sp>
        <p:nvSpPr>
          <p:cNvPr descr="Rectangle 5" id="277" name="Google Shape;277;p63"/>
          <p:cNvSpPr txBox="1"/>
          <p:nvPr/>
        </p:nvSpPr>
        <p:spPr>
          <a:xfrm>
            <a:off x="6429900" y="615125"/>
            <a:ext cx="55491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Washington D.C.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USA:s huvudstad heter Washington D.C. </a:t>
            </a:r>
            <a:r>
              <a:rPr lang="sv-SE" sz="240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Washington, District of Columbia. Huvudstaden ligger nämligen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 i en delstat, utan i ett distrikt.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har en delstat som heter Washington.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”D.C.” hjälper till att göra skillnad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huvudstaden och delstaten.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Washington D.C. finns människorna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bestämmer över USA.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Där finns Vita huset samt kongressen,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är som deras riksdag.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75" y="1075775"/>
            <a:ext cx="5452498" cy="3634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4"/>
          <p:cNvSpPr txBox="1"/>
          <p:nvPr/>
        </p:nvSpPr>
        <p:spPr>
          <a:xfrm rot="5400000">
            <a:off x="3717125" y="3017350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84" name="Google Shape;284;p64"/>
          <p:cNvSpPr txBox="1"/>
          <p:nvPr/>
        </p:nvSpPr>
        <p:spPr>
          <a:xfrm>
            <a:off x="6027975" y="397400"/>
            <a:ext cx="58287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George Washington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har haft många presidenter.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första presidenten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hette George Washington (1732–1799).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blev president i USA år 1789.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räknas som en av grundlagsfäderna.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är människorna som var med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grundade USA som land.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George Washington lät bygga Vita huset.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han bodde aldrig där.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Byggnaden blev nämligen klar år 1800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då var han död.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75" y="1277200"/>
            <a:ext cx="5307226" cy="35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4"/>
          <p:cNvSpPr txBox="1"/>
          <p:nvPr/>
        </p:nvSpPr>
        <p:spPr>
          <a:xfrm>
            <a:off x="263838" y="4773375"/>
            <a:ext cx="54873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Mount Rushmore med de fyra presidenterna George Washington, Thomas Jefferson, Theodore Roosevelt och Abraham Lincoln.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5"/>
          <p:cNvSpPr txBox="1"/>
          <p:nvPr/>
        </p:nvSpPr>
        <p:spPr>
          <a:xfrm rot="5400000">
            <a:off x="3032425" y="2991525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sp>
        <p:nvSpPr>
          <p:cNvPr descr="Rectangle 5" id="292" name="Google Shape;292;p65"/>
          <p:cNvSpPr txBox="1"/>
          <p:nvPr/>
        </p:nvSpPr>
        <p:spPr>
          <a:xfrm>
            <a:off x="6100950" y="397400"/>
            <a:ext cx="56340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2" lvl="0" marL="214312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2800">
                <a:latin typeface="Corben"/>
                <a:ea typeface="Corben"/>
                <a:cs typeface="Corben"/>
                <a:sym typeface="Corben"/>
              </a:rPr>
              <a:t>Tre gamla presidenter</a:t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har haft 45 olika presidenter. Här är tre: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 16: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Abraham Lincoln (1809–1865). 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förbjöd slaveriet i USA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dog när han blev skjuten på en teater.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 32: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Franklin D. Roosevelt (1882–1945). Han blev omvald flera gånger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 var president i tolv år,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vilket är rekordlänge i USA.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 44: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Barack Obama (1961–).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han valdes hösten 2008 blev han </a:t>
            </a: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USA:s första afroamerikanska president.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5"/>
          <p:cNvSpPr txBox="1"/>
          <p:nvPr/>
        </p:nvSpPr>
        <p:spPr>
          <a:xfrm>
            <a:off x="281450" y="4434675"/>
            <a:ext cx="575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>
                <a:solidFill>
                  <a:schemeClr val="dk1"/>
                </a:solidFill>
              </a:rPr>
              <a:t>Minnesmärket över Abraham Lincoln i Washington D.C.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94" name="Google Shape;29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00" y="572100"/>
            <a:ext cx="5246827" cy="3935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Breaking News:&quot; CBS News projects that Democratic presidential candidate Barack Obama will become the next President of the United States. Katie Couric discusses this historic event." id="295" name="Google Shape;295;p65" title="Breaking: Obama Wins Election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00" y="4992675"/>
            <a:ext cx="2671866" cy="15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5"/>
          <p:cNvSpPr txBox="1"/>
          <p:nvPr/>
        </p:nvSpPr>
        <p:spPr>
          <a:xfrm>
            <a:off x="3056975" y="5554800"/>
            <a:ext cx="2568600" cy="1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Tryck på play för att se </a:t>
            </a:r>
            <a:br>
              <a:rPr lang="sv-SE"/>
            </a:br>
            <a:r>
              <a:rPr lang="sv-SE"/>
              <a:t>ett </a:t>
            </a:r>
            <a:r>
              <a:rPr lang="sv-SE">
                <a:solidFill>
                  <a:schemeClr val="dk1"/>
                </a:solidFill>
              </a:rPr>
              <a:t>nyhetsklipp från </a:t>
            </a:r>
            <a:br>
              <a:rPr lang="sv-SE">
                <a:solidFill>
                  <a:schemeClr val="dk1"/>
                </a:solidFill>
              </a:rPr>
            </a:br>
            <a:r>
              <a:rPr lang="sv-SE">
                <a:solidFill>
                  <a:schemeClr val="dk1"/>
                </a:solidFill>
              </a:rPr>
              <a:t>när Barack Obama blev vald. (ENGELSKT TAL)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301" name="Google Shape;301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Britannica: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List of presidents of the United States | U.S. Presidents, Presidential Terms, Election Results, Timelines 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What State Is Washington, D.C. In?</a:t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Nationalencyklopedin: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Vita huset - Uppslagsverk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Washington D.C. - Uppslagsverk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White house</a:t>
            </a: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The White House Building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1" lang="sv-S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Utrikespolitiska institutet: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USA – Äldre historia 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02" name="Google Shape;302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